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42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167"/>
    <a:srgbClr val="A1FDFB"/>
    <a:srgbClr val="F5DD2B"/>
    <a:srgbClr val="F1850F"/>
    <a:srgbClr val="EF5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964"/>
    <p:restoredTop sz="83117" autoAdjust="0"/>
  </p:normalViewPr>
  <p:slideViewPr>
    <p:cSldViewPr snapToGrid="0" snapToObjects="1">
      <p:cViewPr varScale="1">
        <p:scale>
          <a:sx n="69" d="100"/>
          <a:sy n="69" d="100"/>
        </p:scale>
        <p:origin x="-24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76F5-8EC0-41C5-AB48-656F34F46514}" type="datetimeFigureOut">
              <a:rPr lang="en-ZA" smtClean="0"/>
              <a:t>2018/03/16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5068B-90B5-46C6-B436-04E18AD575C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959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here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the problem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solutions, next steps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our respective roles and responsibilities 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B86E7-1BFF-A140-8DB7-4A0200FCC56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905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15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17" name="Picture 16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18" name="Picture 17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19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20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1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2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3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174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17" name="Picture 16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18" name="Picture 17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19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20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1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2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3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076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8" name="Picture 7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9" name="Picture 8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10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11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12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13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14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802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86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18" name="Picture 17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19" name="Picture 18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20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21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2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3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4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66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20" name="Picture 19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21" name="Picture 20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22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23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4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5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6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03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16" name="Picture 15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17" name="Picture 16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18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19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0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1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2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05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8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18" name="Picture 17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19" name="Picture 18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20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21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2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3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4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84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9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1034" y="5943600"/>
            <a:ext cx="9338494" cy="882948"/>
            <a:chOff x="41034" y="5943600"/>
            <a:chExt cx="9338494" cy="882948"/>
          </a:xfrm>
        </p:grpSpPr>
        <p:pic>
          <p:nvPicPr>
            <p:cNvPr id="18" name="Picture 17" descr="K:\GARC STAFF FILES\DJMedina Files\ok\ARACON\ARACON 2018\ARACON 2018 mtrls templates\swirlyshit2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>
              <a:off x="4953000" y="2057400"/>
              <a:ext cx="457200" cy="8229600"/>
            </a:xfrm>
            <a:prstGeom prst="rect">
              <a:avLst/>
            </a:prstGeom>
            <a:noFill/>
          </p:spPr>
        </p:pic>
        <p:pic>
          <p:nvPicPr>
            <p:cNvPr id="19" name="Picture 18" descr="K:\GARC STAFF FILES\DJMedina Files\ok\ARACON\ARACON 2018\ARACON 2018 mtrls templates\letterheads\aracon letterhead top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54545"/>
            <a:stretch>
              <a:fillRect/>
            </a:stretch>
          </p:blipFill>
          <p:spPr bwMode="auto">
            <a:xfrm>
              <a:off x="5301458" y="6477000"/>
              <a:ext cx="4078070" cy="349548"/>
            </a:xfrm>
            <a:prstGeom prst="rect">
              <a:avLst/>
            </a:prstGeom>
            <a:noFill/>
          </p:spPr>
        </p:pic>
        <p:pic>
          <p:nvPicPr>
            <p:cNvPr id="20" name="Picture 3" descr="K:\GARC STAFF FILES\DJMedina Files\ok\ARACON\ARACON 2018\ARACON 2018 mtrls templates\aracon logos\GARC_logo2015_CMYK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034" y="6401197"/>
              <a:ext cx="631105" cy="420737"/>
            </a:xfrm>
            <a:prstGeom prst="rect">
              <a:avLst/>
            </a:prstGeom>
            <a:noFill/>
          </p:spPr>
        </p:pic>
        <p:pic>
          <p:nvPicPr>
            <p:cNvPr id="21" name="Picture 5" descr="K:\GARC STAFF FILES\DJMedina Files\ok\ARACON\ARACON 2018\ARACON 2018 mtrls templates\aracon logos\SANOFI_Pasteur_-_RVB_-_ColorsHi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9604" t="25172" r="7228" b="25173"/>
            <a:stretch>
              <a:fillRect/>
            </a:stretch>
          </p:blipFill>
          <p:spPr bwMode="auto">
            <a:xfrm>
              <a:off x="3729729" y="6503370"/>
              <a:ext cx="1293969" cy="221823"/>
            </a:xfrm>
            <a:prstGeom prst="rect">
              <a:avLst/>
            </a:prstGeom>
            <a:noFill/>
          </p:spPr>
        </p:pic>
        <p:pic>
          <p:nvPicPr>
            <p:cNvPr id="22" name="Picture 6" descr="K:\GARC STAFF FILES\DJMedina Files\ok\ARACON\ARACON 2018\ARACON 2018 mtrls templates\aracon logos\idt-logo-4c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8613" y="6508234"/>
              <a:ext cx="583399" cy="242379"/>
            </a:xfrm>
            <a:prstGeom prst="rect">
              <a:avLst/>
            </a:prstGeom>
            <a:noFill/>
          </p:spPr>
        </p:pic>
        <p:pic>
          <p:nvPicPr>
            <p:cNvPr id="23" name="Picture 7" descr="K:\GARC STAFF FILES\DJMedina Files\ok\ARACON\ARACON 2018\ARACON 2018 mtrls templates\aracon logos\MSD_logo_updated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696" t="11922" r="8696" b="18342"/>
            <a:stretch>
              <a:fillRect/>
            </a:stretch>
          </p:blipFill>
          <p:spPr bwMode="auto">
            <a:xfrm>
              <a:off x="2857385" y="6454493"/>
              <a:ext cx="801029" cy="337276"/>
            </a:xfrm>
            <a:prstGeom prst="rect">
              <a:avLst/>
            </a:prstGeom>
            <a:noFill/>
          </p:spPr>
        </p:pic>
        <p:pic>
          <p:nvPicPr>
            <p:cNvPr id="24" name="Picture 2" descr="C:\Users\Dane\Dropbox (GAfRC)\GARC Information\Regional Networks &amp; Institutional Relations\ARACON\ARACON 2018\Materials Templates\aracon logos\ubs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2884" y="6478048"/>
              <a:ext cx="550480" cy="287157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795961" y="6477000"/>
              <a:ext cx="384274" cy="28820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067" y="6468561"/>
              <a:ext cx="310712" cy="310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43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096F-471B-47EF-B555-7372D989A886}" type="datetimeFigureOut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3/16/2018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1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D6203-0F67-4418-8474-ED8545A57681}" type="slidenum">
              <a:rPr lang="en-PH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PH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90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:\GARC STAFF FILES\DJMedina Files\ok\ARACON\ARACON 2018\ARACON 2018 mtrls templates\swirlyshi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6200"/>
            <a:ext cx="1447800" cy="6934200"/>
          </a:xfrm>
          <a:prstGeom prst="rect">
            <a:avLst/>
          </a:prstGeom>
          <a:noFill/>
        </p:spPr>
      </p:pic>
      <p:pic>
        <p:nvPicPr>
          <p:cNvPr id="7" name="Picture 2" descr="K:\GARC STAFF FILES\DJMedina Files\ok\ARACON\ARACON 2018\ARACON 2018 mtrls templates\swirlyshit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72400" y="-76200"/>
            <a:ext cx="1447800" cy="6934200"/>
          </a:xfrm>
          <a:prstGeom prst="rect">
            <a:avLst/>
          </a:prstGeom>
          <a:noFill/>
        </p:spPr>
      </p:pic>
      <p:pic>
        <p:nvPicPr>
          <p:cNvPr id="8" name="Picture 3" descr="K:\GARC STAFF FILES\DJMedina Files\ok\ARACON\ARACON 2018\ARACON 2018 mtrls templates\letterheads\aracon letterhead 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0"/>
            <a:ext cx="7559675" cy="15367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108450" y="50702"/>
            <a:ext cx="130175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072" y="50702"/>
            <a:ext cx="1066800" cy="800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2613" y="-42118"/>
            <a:ext cx="1500190" cy="1000126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371600" y="6165246"/>
            <a:ext cx="6252520" cy="474053"/>
            <a:chOff x="1371600" y="6165182"/>
            <a:chExt cx="6252520" cy="474053"/>
          </a:xfrm>
        </p:grpSpPr>
        <p:pic>
          <p:nvPicPr>
            <p:cNvPr id="14" name="Picture 2" descr="C:\Users\Dane\Dropbox (GAfRC)\GARC Information\Regional Networks &amp; Institutional Relations\ARACON\ARACON 2018\Materials Templates\letterheads\aracon letterhead 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71600" y="6165182"/>
              <a:ext cx="5496339" cy="474053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086" y="6172201"/>
              <a:ext cx="467034" cy="467034"/>
            </a:xfrm>
            <a:prstGeom prst="rect">
              <a:avLst/>
            </a:prstGeom>
          </p:spPr>
        </p:pic>
      </p:grpSp>
      <p:pic>
        <p:nvPicPr>
          <p:cNvPr id="5" name="Picture 4" descr="IMG_342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t="36924" r="1962" b="19299"/>
          <a:stretch/>
        </p:blipFill>
        <p:spPr>
          <a:xfrm>
            <a:off x="-6592" y="1969288"/>
            <a:ext cx="9201284" cy="294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4x3" id="{1FAB4475-BE2F-4B25-B063-0947740C7B9A}" vid="{412E5CD8-E050-4E1F-ACD7-8406D5AC4E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Presentation 1</Template>
  <TotalTime>3211</TotalTime>
  <Words>21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Default 4x3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Schepers</dc:creator>
  <cp:lastModifiedBy>Say</cp:lastModifiedBy>
  <cp:revision>210</cp:revision>
  <dcterms:created xsi:type="dcterms:W3CDTF">2017-09-06T11:43:22Z</dcterms:created>
  <dcterms:modified xsi:type="dcterms:W3CDTF">2018-03-16T06:39:04Z</dcterms:modified>
</cp:coreProperties>
</file>